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F9F"/>
    <a:srgbClr val="E9EFF5"/>
    <a:srgbClr val="F5F5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62260" y="0"/>
            <a:ext cx="9025740" cy="10287000"/>
            <a:chOff x="0" y="0"/>
            <a:chExt cx="1203432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1333" r="10173"/>
            <a:stretch>
              <a:fillRect/>
            </a:stretch>
          </p:blipFill>
          <p:spPr>
            <a:xfrm>
              <a:off x="0" y="0"/>
              <a:ext cx="1203432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262260" y="-98049"/>
            <a:ext cx="9025740" cy="10385049"/>
            <a:chOff x="0" y="0"/>
            <a:chExt cx="2377150" cy="27351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77150" cy="2735157"/>
            </a:xfrm>
            <a:custGeom>
              <a:avLst/>
              <a:gdLst/>
              <a:ahLst/>
              <a:cxnLst/>
              <a:rect l="l" t="t" r="r" b="b"/>
              <a:pathLst>
                <a:path w="2377150" h="2735157">
                  <a:moveTo>
                    <a:pt x="0" y="0"/>
                  </a:moveTo>
                  <a:lnTo>
                    <a:pt x="2377150" y="0"/>
                  </a:lnTo>
                  <a:lnTo>
                    <a:pt x="2377150" y="2735157"/>
                  </a:lnTo>
                  <a:lnTo>
                    <a:pt x="0" y="2735157"/>
                  </a:lnTo>
                  <a:close/>
                </a:path>
              </a:pathLst>
            </a:custGeom>
            <a:solidFill>
              <a:srgbClr val="285F9F">
                <a:alpha val="64706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6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18171"/>
            <a:ext cx="9262260" cy="10287000"/>
            <a:chOff x="0" y="0"/>
            <a:chExt cx="3133159" cy="3479800"/>
          </a:xfrm>
          <a:solidFill>
            <a:srgbClr val="F5F5F5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3133159" cy="3479800"/>
            </a:xfrm>
            <a:custGeom>
              <a:avLst/>
              <a:gdLst/>
              <a:ahLst/>
              <a:cxnLst/>
              <a:rect l="l" t="t" r="r" b="b"/>
              <a:pathLst>
                <a:path w="3133159" h="3479800">
                  <a:moveTo>
                    <a:pt x="0" y="0"/>
                  </a:moveTo>
                  <a:lnTo>
                    <a:pt x="3133159" y="0"/>
                  </a:lnTo>
                  <a:lnTo>
                    <a:pt x="3133159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sp>
        <p:nvSpPr>
          <p:cNvPr id="9" name="AutoShape 9"/>
          <p:cNvSpPr/>
          <p:nvPr/>
        </p:nvSpPr>
        <p:spPr>
          <a:xfrm>
            <a:off x="1028700" y="9453181"/>
            <a:ext cx="15551202" cy="0"/>
          </a:xfrm>
          <a:prstGeom prst="line">
            <a:avLst/>
          </a:prstGeom>
          <a:ln w="19050" cap="rnd">
            <a:solidFill>
              <a:srgbClr val="C1825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028700" y="4724932"/>
            <a:ext cx="8981937" cy="153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31"/>
              </a:lnSpc>
            </a:pPr>
            <a:r>
              <a:rPr lang="en-US" sz="5000">
                <a:solidFill>
                  <a:srgbClr val="28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</a:t>
            </a:r>
            <a:br>
              <a:rPr lang="en-US" sz="5000">
                <a:solidFill>
                  <a:srgbClr val="285F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>
                <a:solidFill>
                  <a:srgbClr val="28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Momentum</a:t>
            </a:r>
            <a:endParaRPr lang="en-US" sz="5000" dirty="0">
              <a:solidFill>
                <a:srgbClr val="285F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0"/>
            <a:ext cx="2696785" cy="2799520"/>
          </a:xfrm>
          <a:prstGeom prst="rect">
            <a:avLst/>
          </a:prstGeom>
        </p:spPr>
      </p:pic>
      <p:pic>
        <p:nvPicPr>
          <p:cNvPr id="21" name="Graphic 20" descr="Play with solid fill">
            <a:extLst>
              <a:ext uri="{FF2B5EF4-FFF2-40B4-BE49-F238E27FC236}">
                <a16:creationId xmlns:a16="http://schemas.microsoft.com/office/drawing/2014/main" id="{1B3FF24A-3C6D-900E-128A-B2937B4AC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04301" y="4704471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29D0653-0A5C-D3DA-144E-E1AF28B20466}"/>
              </a:ext>
            </a:extLst>
          </p:cNvPr>
          <p:cNvSpPr/>
          <p:nvPr/>
        </p:nvSpPr>
        <p:spPr>
          <a:xfrm>
            <a:off x="8458200" y="4457700"/>
            <a:ext cx="13716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379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creator>Jenni</dc:creator>
  <cp:lastModifiedBy>Jenni Jacobs</cp:lastModifiedBy>
  <cp:revision>4</cp:revision>
  <dcterms:created xsi:type="dcterms:W3CDTF">2006-08-16T00:00:00Z</dcterms:created>
  <dcterms:modified xsi:type="dcterms:W3CDTF">2022-10-24T22:15:10Z</dcterms:modified>
  <dc:identifier>DAFP-CLxZC8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AC13967F-DAA0-4682-B73B-B5DEE6F67359</vt:lpwstr>
  </property>
  <property fmtid="{D5CDD505-2E9C-101B-9397-08002B2CF9AE}" pid="3" name="ArticulatePath">
    <vt:lpwstr>Title Subtitle</vt:lpwstr>
  </property>
</Properties>
</file>